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3C6C"/>
    <a:srgbClr val="2F5395"/>
    <a:srgbClr val="89E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99" autoAdjust="0"/>
    <p:restoredTop sz="94660"/>
  </p:normalViewPr>
  <p:slideViewPr>
    <p:cSldViewPr snapToGrid="0">
      <p:cViewPr>
        <p:scale>
          <a:sx n="150" d="100"/>
          <a:sy n="150" d="100"/>
        </p:scale>
        <p:origin x="-2196" y="-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CF62B-6B64-DE50-0DF3-D9CC59E4F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B7B923-33C5-53BE-16AE-80903A680A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96E9C6-4CD4-F23B-31F9-D2756B775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3D742-371C-4631-A2B3-227C5F49DB4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3A2CD-F7BA-CEE9-81F0-0DCEA4AB5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5D990C-14EC-8824-01A4-D514AEEB7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145B-8162-4DC1-A510-A34880B4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12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62E79-27FC-CD2E-D296-8F94033AC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E8145F-D955-CC0C-6B51-A0140D8562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33D283-68D8-6BB3-D0A3-A07BEFFEB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3D742-371C-4631-A2B3-227C5F49DB4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FE23F-7FD6-C412-AC01-7EDF790E4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425D1E-6611-567E-2438-3F1DC7BBF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145B-8162-4DC1-A510-A34880B4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095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5DE5F9-8417-CBFC-F08F-FCFFC0C0C3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248318-5826-B3CB-6F09-E84E162C1A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D6BD26-F6E8-19AF-E533-AFD61AAE3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3D742-371C-4631-A2B3-227C5F49DB4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24E0E2-BFC1-0F65-37AE-61998514B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F1173B-7434-E650-1A26-24FC13CB3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145B-8162-4DC1-A510-A34880B4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649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D8BB6-77EE-C7DC-9C15-9D2BF6048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0F1D2-CF05-B66F-1211-A7C8F4B33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80DA63-27C7-6F57-02EE-396294794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3D742-371C-4631-A2B3-227C5F49DB4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D88312-2402-3662-A7E7-8AE2FF5DE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182561-AE6E-99CE-852A-EA7F3FB8E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145B-8162-4DC1-A510-A34880B4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596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68762-30C7-3640-E6BD-F1D8D0C99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C51810-B184-181E-21D9-A101A3579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E26986-2277-A16B-7906-9ABE0DD0C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3D742-371C-4631-A2B3-227C5F49DB4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290655-3301-49D2-3A65-B96B00361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61E7CD-589A-8261-27CD-086F8B02E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145B-8162-4DC1-A510-A34880B4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069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80BA5-6959-7D4E-1DB6-35BA21F46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49AC13-B4F2-CD30-C333-1E7B0E396E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7712BC-3F22-BDFB-1084-4D15522564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DE13BA-D0C9-DFCC-6AD5-05904E481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3D742-371C-4631-A2B3-227C5F49DB4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12EE19-4920-8E10-447D-7AC90825D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8E5FA7-38EC-AD8A-9A04-D3F75ABCA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145B-8162-4DC1-A510-A34880B4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342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775D9-B819-5763-0EF2-18AAA96FA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926E97-B5ED-2A06-0755-EA5E11B6ED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2D041C-A063-350D-CED3-9B92E2BC49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08758C-1247-2854-9B32-3D8BAB5FCE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D4031A-7250-61D9-B18B-67B11F5406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B43A88-A21F-257F-11D3-93141A31C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3D742-371C-4631-A2B3-227C5F49DB4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1F81FC-FC2A-5A33-D8FE-0E07A3385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73798-2A17-6515-377F-F4ADABB17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145B-8162-4DC1-A510-A34880B4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527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723C0-4035-7EE1-474A-7FFC580D7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E4C9E6-2E7A-B546-0396-97BE69288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3D742-371C-4631-A2B3-227C5F49DB4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9E8FC5-2B16-83BC-CD04-30D73AE09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0CEE7C-4BE2-9B15-AA74-D44CA2228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145B-8162-4DC1-A510-A34880B4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220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F6FCAD-5710-A53A-AF08-2B396BED3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3D742-371C-4631-A2B3-227C5F49DB4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CCCD4B-8FCB-8433-43D1-549488DA5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A5F297-E9DE-C598-6122-007185EA3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145B-8162-4DC1-A510-A34880B4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074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CD34A-95F2-6193-35FD-DEB5B6219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9336D9-062B-E043-F523-77B1920E84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8FCD20-04C6-3C19-182D-F2604D0A16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F04B39-2BDF-A058-5DB5-AC66B3368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3D742-371C-4631-A2B3-227C5F49DB4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29336A-5A3A-C7B1-0F89-0734E6EC0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2E5C36-BD1B-8DE2-06E3-FE92ED1D6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145B-8162-4DC1-A510-A34880B4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22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B392A-76E9-4777-A2A6-26181B434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3A4AF0-21FE-06D7-7067-74513CCD85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BB6A92-24F9-E536-554F-9D258B8204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9F4F2F-3802-2AD7-C6B4-8827150ED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3D742-371C-4631-A2B3-227C5F49DB4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679434-6E26-758C-E02C-48C27ADF0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86D6C1-8C9E-B236-17A7-19FD98439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145B-8162-4DC1-A510-A34880B4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986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BCEEB9-3BE1-9DDC-A6AA-F97640A86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F6F5E1-22B3-A1D5-61D7-CE0723A5DE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0DB0D7-408C-B637-1FDC-3A51FC4CE2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3D742-371C-4631-A2B3-227C5F49DB4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CB0F81-D858-8F4D-021F-D407DC0384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199812-0AAE-2862-97CC-83CD382F7A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9145B-8162-4DC1-A510-A34880B4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789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>
            <a:extLst>
              <a:ext uri="{FF2B5EF4-FFF2-40B4-BE49-F238E27FC236}">
                <a16:creationId xmlns:a16="http://schemas.microsoft.com/office/drawing/2014/main" id="{0FC729DC-61DF-EDC8-570C-9D4212479FC5}"/>
              </a:ext>
            </a:extLst>
          </p:cNvPr>
          <p:cNvSpPr/>
          <p:nvPr/>
        </p:nvSpPr>
        <p:spPr>
          <a:xfrm>
            <a:off x="3354172" y="1343219"/>
            <a:ext cx="4023360" cy="4023360"/>
          </a:xfrm>
          <a:prstGeom prst="ellipse">
            <a:avLst/>
          </a:prstGeom>
          <a:solidFill>
            <a:srgbClr val="223C6C"/>
          </a:solidFill>
          <a:ln>
            <a:solidFill>
              <a:srgbClr val="223C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63F24C34-5B99-DF71-7F2D-503179989F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5459" y="1087538"/>
            <a:ext cx="1612726" cy="2286000"/>
          </a:xfrm>
          <a:prstGeom prst="rect">
            <a:avLst/>
          </a:prstGeom>
        </p:spPr>
      </p:pic>
      <p:grpSp>
        <p:nvGrpSpPr>
          <p:cNvPr id="34" name="Group 33">
            <a:extLst>
              <a:ext uri="{FF2B5EF4-FFF2-40B4-BE49-F238E27FC236}">
                <a16:creationId xmlns:a16="http://schemas.microsoft.com/office/drawing/2014/main" id="{1DF3C781-F288-BD8D-FF83-F16EF518A8AD}"/>
              </a:ext>
            </a:extLst>
          </p:cNvPr>
          <p:cNvGrpSpPr/>
          <p:nvPr/>
        </p:nvGrpSpPr>
        <p:grpSpPr>
          <a:xfrm>
            <a:off x="4933954" y="1400744"/>
            <a:ext cx="917769" cy="1920240"/>
            <a:chOff x="4933954" y="1400744"/>
            <a:chExt cx="917769" cy="1965910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F5FB97A2-6CF7-0B36-09E1-7638F012F41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85818" y="1583575"/>
              <a:ext cx="3600" cy="1783079"/>
            </a:xfrm>
            <a:prstGeom prst="line">
              <a:avLst/>
            </a:prstGeom>
            <a:ln w="539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05A35892-E920-7AE2-1F18-AAF45A41A5E3}"/>
                </a:ext>
              </a:extLst>
            </p:cNvPr>
            <p:cNvGrpSpPr/>
            <p:nvPr/>
          </p:nvGrpSpPr>
          <p:grpSpPr>
            <a:xfrm>
              <a:off x="5481226" y="1406657"/>
              <a:ext cx="370497" cy="1280593"/>
              <a:chOff x="5481226" y="1406657"/>
              <a:chExt cx="370497" cy="1280593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BB6D50FB-685E-765A-0E6A-67954A54091C}"/>
                  </a:ext>
                </a:extLst>
              </p:cNvPr>
              <p:cNvSpPr/>
              <p:nvPr/>
            </p:nvSpPr>
            <p:spPr>
              <a:xfrm rot="18882964">
                <a:off x="5307655" y="2143182"/>
                <a:ext cx="950976" cy="137160"/>
              </a:xfrm>
              <a:prstGeom prst="rect">
                <a:avLst/>
              </a:prstGeom>
              <a:solidFill>
                <a:srgbClr val="89E0FF"/>
              </a:solidFill>
              <a:ln w="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AAB3733B-7D3E-D04E-42DF-B3733D2D45BB}"/>
                  </a:ext>
                </a:extLst>
              </p:cNvPr>
              <p:cNvSpPr/>
              <p:nvPr/>
            </p:nvSpPr>
            <p:spPr>
              <a:xfrm rot="18882964">
                <a:off x="5364571" y="1820681"/>
                <a:ext cx="566928" cy="137160"/>
              </a:xfrm>
              <a:prstGeom prst="rect">
                <a:avLst/>
              </a:prstGeom>
              <a:solidFill>
                <a:srgbClr val="89E0FF"/>
              </a:solidFill>
              <a:ln w="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B2F05F0F-BD45-7FC0-42A8-9275084380FB}"/>
                  </a:ext>
                </a:extLst>
              </p:cNvPr>
              <p:cNvSpPr/>
              <p:nvPr/>
            </p:nvSpPr>
            <p:spPr>
              <a:xfrm rot="18882964">
                <a:off x="5403502" y="1484381"/>
                <a:ext cx="292608" cy="137160"/>
              </a:xfrm>
              <a:prstGeom prst="rect">
                <a:avLst/>
              </a:prstGeom>
              <a:solidFill>
                <a:srgbClr val="89E0FF"/>
              </a:solidFill>
              <a:ln w="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E10A7DA8-B23A-9575-7F96-625B532BF411}"/>
                </a:ext>
              </a:extLst>
            </p:cNvPr>
            <p:cNvGrpSpPr/>
            <p:nvPr/>
          </p:nvGrpSpPr>
          <p:grpSpPr>
            <a:xfrm flipH="1">
              <a:off x="4933954" y="1400744"/>
              <a:ext cx="370497" cy="1280593"/>
              <a:chOff x="5481226" y="1406657"/>
              <a:chExt cx="370497" cy="1280593"/>
            </a:xfrm>
          </p:grpSpPr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0DB30C06-6465-CD38-236C-6F3C24EC236D}"/>
                  </a:ext>
                </a:extLst>
              </p:cNvPr>
              <p:cNvSpPr/>
              <p:nvPr/>
            </p:nvSpPr>
            <p:spPr>
              <a:xfrm rot="18882964">
                <a:off x="5307655" y="2143182"/>
                <a:ext cx="950976" cy="137160"/>
              </a:xfrm>
              <a:prstGeom prst="rect">
                <a:avLst/>
              </a:prstGeom>
              <a:solidFill>
                <a:srgbClr val="89E0FF"/>
              </a:solidFill>
              <a:ln w="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17241CC6-FFBC-A896-F779-F194FCAFB125}"/>
                  </a:ext>
                </a:extLst>
              </p:cNvPr>
              <p:cNvSpPr/>
              <p:nvPr/>
            </p:nvSpPr>
            <p:spPr>
              <a:xfrm rot="18882964">
                <a:off x="5364571" y="1820681"/>
                <a:ext cx="566928" cy="137160"/>
              </a:xfrm>
              <a:prstGeom prst="rect">
                <a:avLst/>
              </a:prstGeom>
              <a:solidFill>
                <a:srgbClr val="89E0FF"/>
              </a:solidFill>
              <a:ln w="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01EAC619-A5FD-8B16-4A21-295DCEF94614}"/>
                  </a:ext>
                </a:extLst>
              </p:cNvPr>
              <p:cNvSpPr/>
              <p:nvPr/>
            </p:nvSpPr>
            <p:spPr>
              <a:xfrm rot="18882964">
                <a:off x="5403502" y="1484381"/>
                <a:ext cx="292608" cy="137160"/>
              </a:xfrm>
              <a:prstGeom prst="rect">
                <a:avLst/>
              </a:prstGeom>
              <a:solidFill>
                <a:srgbClr val="89E0FF"/>
              </a:solidFill>
              <a:ln w="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6DFB2D5D-049B-F73C-0E14-913D38CBCFCC}"/>
              </a:ext>
            </a:extLst>
          </p:cNvPr>
          <p:cNvGrpSpPr/>
          <p:nvPr/>
        </p:nvGrpSpPr>
        <p:grpSpPr>
          <a:xfrm rot="3600000">
            <a:off x="5769226" y="1902067"/>
            <a:ext cx="917769" cy="1965910"/>
            <a:chOff x="4933954" y="1400744"/>
            <a:chExt cx="917769" cy="1965910"/>
          </a:xfrm>
        </p:grpSpPr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C08F8188-276B-C090-A5A2-D97C1D21FE1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85818" y="1583575"/>
              <a:ext cx="3600" cy="1783079"/>
            </a:xfrm>
            <a:prstGeom prst="line">
              <a:avLst/>
            </a:prstGeom>
            <a:ln w="539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84DF83EB-2EE0-991F-1CD5-35D05CF15AA0}"/>
                </a:ext>
              </a:extLst>
            </p:cNvPr>
            <p:cNvGrpSpPr/>
            <p:nvPr/>
          </p:nvGrpSpPr>
          <p:grpSpPr>
            <a:xfrm>
              <a:off x="5481226" y="1406657"/>
              <a:ext cx="370497" cy="1280593"/>
              <a:chOff x="5481226" y="1406657"/>
              <a:chExt cx="370497" cy="1280593"/>
            </a:xfrm>
          </p:grpSpPr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16789B2D-3056-02CF-9951-E77554B66DCF}"/>
                  </a:ext>
                </a:extLst>
              </p:cNvPr>
              <p:cNvSpPr/>
              <p:nvPr/>
            </p:nvSpPr>
            <p:spPr>
              <a:xfrm rot="18882964">
                <a:off x="5307655" y="2143182"/>
                <a:ext cx="950976" cy="137160"/>
              </a:xfrm>
              <a:prstGeom prst="rect">
                <a:avLst/>
              </a:prstGeom>
              <a:solidFill>
                <a:srgbClr val="89E0FF"/>
              </a:solidFill>
              <a:ln w="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83C13963-01B2-683E-EA7A-2AE907BD1E72}"/>
                  </a:ext>
                </a:extLst>
              </p:cNvPr>
              <p:cNvSpPr/>
              <p:nvPr/>
            </p:nvSpPr>
            <p:spPr>
              <a:xfrm rot="18882964">
                <a:off x="5364571" y="1820681"/>
                <a:ext cx="566928" cy="137160"/>
              </a:xfrm>
              <a:prstGeom prst="rect">
                <a:avLst/>
              </a:prstGeom>
              <a:solidFill>
                <a:srgbClr val="89E0FF"/>
              </a:solidFill>
              <a:ln w="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59539E16-955D-041B-B1B6-BE39619E7DA0}"/>
                  </a:ext>
                </a:extLst>
              </p:cNvPr>
              <p:cNvSpPr/>
              <p:nvPr/>
            </p:nvSpPr>
            <p:spPr>
              <a:xfrm rot="18882964">
                <a:off x="5403502" y="1484381"/>
                <a:ext cx="292608" cy="137160"/>
              </a:xfrm>
              <a:prstGeom prst="rect">
                <a:avLst/>
              </a:prstGeom>
              <a:solidFill>
                <a:srgbClr val="89E0FF"/>
              </a:solidFill>
              <a:ln w="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AD5DCEF6-9045-A120-646F-48672A5F1121}"/>
                </a:ext>
              </a:extLst>
            </p:cNvPr>
            <p:cNvGrpSpPr/>
            <p:nvPr/>
          </p:nvGrpSpPr>
          <p:grpSpPr>
            <a:xfrm flipH="1">
              <a:off x="4933954" y="1400744"/>
              <a:ext cx="370497" cy="1280593"/>
              <a:chOff x="5481226" y="1406657"/>
              <a:chExt cx="370497" cy="1280593"/>
            </a:xfrm>
          </p:grpSpPr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7F0E1536-21D0-2ECC-6458-3753C5C06515}"/>
                  </a:ext>
                </a:extLst>
              </p:cNvPr>
              <p:cNvSpPr/>
              <p:nvPr/>
            </p:nvSpPr>
            <p:spPr>
              <a:xfrm rot="18882964">
                <a:off x="5307655" y="2143182"/>
                <a:ext cx="950976" cy="137160"/>
              </a:xfrm>
              <a:prstGeom prst="rect">
                <a:avLst/>
              </a:prstGeom>
              <a:solidFill>
                <a:srgbClr val="89E0FF"/>
              </a:solidFill>
              <a:ln w="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1268137A-5695-9BD3-048B-E0EC72367864}"/>
                  </a:ext>
                </a:extLst>
              </p:cNvPr>
              <p:cNvSpPr/>
              <p:nvPr/>
            </p:nvSpPr>
            <p:spPr>
              <a:xfrm rot="18882964">
                <a:off x="5364571" y="1820681"/>
                <a:ext cx="566928" cy="137160"/>
              </a:xfrm>
              <a:prstGeom prst="rect">
                <a:avLst/>
              </a:prstGeom>
              <a:solidFill>
                <a:srgbClr val="89E0FF"/>
              </a:solidFill>
              <a:ln w="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3EB70FBD-3184-57E8-0346-6E05EF667522}"/>
                  </a:ext>
                </a:extLst>
              </p:cNvPr>
              <p:cNvSpPr/>
              <p:nvPr/>
            </p:nvSpPr>
            <p:spPr>
              <a:xfrm rot="18882964">
                <a:off x="5403502" y="1484381"/>
                <a:ext cx="292608" cy="137160"/>
              </a:xfrm>
              <a:prstGeom prst="rect">
                <a:avLst/>
              </a:prstGeom>
              <a:solidFill>
                <a:srgbClr val="89E0FF"/>
              </a:solidFill>
              <a:ln w="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7B6A41E3-AB9B-44A1-9A45-57CBC0ED2F19}"/>
              </a:ext>
            </a:extLst>
          </p:cNvPr>
          <p:cNvGrpSpPr/>
          <p:nvPr/>
        </p:nvGrpSpPr>
        <p:grpSpPr>
          <a:xfrm rot="-3600000">
            <a:off x="4058825" y="1873961"/>
            <a:ext cx="917769" cy="1965910"/>
            <a:chOff x="4933954" y="1400744"/>
            <a:chExt cx="917769" cy="1965910"/>
          </a:xfrm>
        </p:grpSpPr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BB57DC3-7F07-D0B9-C5AF-0802C10DC2E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85818" y="1583575"/>
              <a:ext cx="3600" cy="1783079"/>
            </a:xfrm>
            <a:prstGeom prst="line">
              <a:avLst/>
            </a:prstGeom>
            <a:ln w="539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D95F8862-AFD6-CD3D-1824-DC319237DC18}"/>
                </a:ext>
              </a:extLst>
            </p:cNvPr>
            <p:cNvGrpSpPr/>
            <p:nvPr/>
          </p:nvGrpSpPr>
          <p:grpSpPr>
            <a:xfrm>
              <a:off x="5481226" y="1406657"/>
              <a:ext cx="370497" cy="1280593"/>
              <a:chOff x="5481226" y="1406657"/>
              <a:chExt cx="370497" cy="1280593"/>
            </a:xfrm>
          </p:grpSpPr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1923AC49-424B-455D-E388-F700976C4ACD}"/>
                  </a:ext>
                </a:extLst>
              </p:cNvPr>
              <p:cNvSpPr/>
              <p:nvPr/>
            </p:nvSpPr>
            <p:spPr>
              <a:xfrm rot="18882964">
                <a:off x="5307655" y="2143182"/>
                <a:ext cx="950976" cy="137160"/>
              </a:xfrm>
              <a:prstGeom prst="rect">
                <a:avLst/>
              </a:prstGeom>
              <a:solidFill>
                <a:srgbClr val="89E0FF"/>
              </a:solidFill>
              <a:ln w="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67F01DE5-FD55-72CA-D717-E5DD96F7B96C}"/>
                  </a:ext>
                </a:extLst>
              </p:cNvPr>
              <p:cNvSpPr/>
              <p:nvPr/>
            </p:nvSpPr>
            <p:spPr>
              <a:xfrm rot="18882964">
                <a:off x="5364571" y="1820681"/>
                <a:ext cx="566928" cy="137160"/>
              </a:xfrm>
              <a:prstGeom prst="rect">
                <a:avLst/>
              </a:prstGeom>
              <a:solidFill>
                <a:srgbClr val="89E0FF"/>
              </a:solidFill>
              <a:ln w="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ED42CCD5-B8F0-F84B-660D-ECB4E4FF3254}"/>
                  </a:ext>
                </a:extLst>
              </p:cNvPr>
              <p:cNvSpPr/>
              <p:nvPr/>
            </p:nvSpPr>
            <p:spPr>
              <a:xfrm rot="18882964">
                <a:off x="5403502" y="1484381"/>
                <a:ext cx="292608" cy="137160"/>
              </a:xfrm>
              <a:prstGeom prst="rect">
                <a:avLst/>
              </a:prstGeom>
              <a:solidFill>
                <a:srgbClr val="89E0FF"/>
              </a:solidFill>
              <a:ln w="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052ABB7A-49B7-B867-A01E-AAEDC9FF99B7}"/>
                </a:ext>
              </a:extLst>
            </p:cNvPr>
            <p:cNvGrpSpPr/>
            <p:nvPr/>
          </p:nvGrpSpPr>
          <p:grpSpPr>
            <a:xfrm flipH="1">
              <a:off x="4933954" y="1400744"/>
              <a:ext cx="370497" cy="1280593"/>
              <a:chOff x="5481226" y="1406657"/>
              <a:chExt cx="370497" cy="1280593"/>
            </a:xfrm>
          </p:grpSpPr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778C3276-4507-BDC3-8E60-8D8C8A6E11D6}"/>
                  </a:ext>
                </a:extLst>
              </p:cNvPr>
              <p:cNvSpPr/>
              <p:nvPr/>
            </p:nvSpPr>
            <p:spPr>
              <a:xfrm rot="18882964">
                <a:off x="5307655" y="2143182"/>
                <a:ext cx="950976" cy="137160"/>
              </a:xfrm>
              <a:prstGeom prst="rect">
                <a:avLst/>
              </a:prstGeom>
              <a:solidFill>
                <a:srgbClr val="89E0FF"/>
              </a:solidFill>
              <a:ln w="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C2AFB37F-1938-147F-9567-0796238E116E}"/>
                  </a:ext>
                </a:extLst>
              </p:cNvPr>
              <p:cNvSpPr/>
              <p:nvPr/>
            </p:nvSpPr>
            <p:spPr>
              <a:xfrm rot="18882964">
                <a:off x="5364571" y="1820681"/>
                <a:ext cx="566928" cy="137160"/>
              </a:xfrm>
              <a:prstGeom prst="rect">
                <a:avLst/>
              </a:prstGeom>
              <a:solidFill>
                <a:srgbClr val="89E0FF"/>
              </a:solidFill>
              <a:ln w="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0C221E15-B142-7C32-528C-F08F40D84551}"/>
                  </a:ext>
                </a:extLst>
              </p:cNvPr>
              <p:cNvSpPr/>
              <p:nvPr/>
            </p:nvSpPr>
            <p:spPr>
              <a:xfrm rot="18882964">
                <a:off x="5403502" y="1484381"/>
                <a:ext cx="292608" cy="137160"/>
              </a:xfrm>
              <a:prstGeom prst="rect">
                <a:avLst/>
              </a:prstGeom>
              <a:solidFill>
                <a:srgbClr val="89E0FF"/>
              </a:solidFill>
              <a:ln w="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55" name="Oval 54">
            <a:extLst>
              <a:ext uri="{FF2B5EF4-FFF2-40B4-BE49-F238E27FC236}">
                <a16:creationId xmlns:a16="http://schemas.microsoft.com/office/drawing/2014/main" id="{76C8563A-EB42-790A-6AB8-15765A336E8F}"/>
              </a:ext>
            </a:extLst>
          </p:cNvPr>
          <p:cNvSpPr/>
          <p:nvPr/>
        </p:nvSpPr>
        <p:spPr>
          <a:xfrm>
            <a:off x="4792099" y="2752220"/>
            <a:ext cx="1188720" cy="118872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C7AC2CB-7050-ABE8-8967-F5DD391A753C}"/>
              </a:ext>
            </a:extLst>
          </p:cNvPr>
          <p:cNvSpPr/>
          <p:nvPr/>
        </p:nvSpPr>
        <p:spPr>
          <a:xfrm>
            <a:off x="3179618" y="3357761"/>
            <a:ext cx="4572000" cy="22738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380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Vladimir Kuptsov</dc:creator>
  <cp:lastModifiedBy>Vladimir Kuptsov</cp:lastModifiedBy>
  <cp:revision>1</cp:revision>
  <dcterms:created xsi:type="dcterms:W3CDTF">2022-12-21T02:12:12Z</dcterms:created>
  <dcterms:modified xsi:type="dcterms:W3CDTF">2022-12-24T03:03:24Z</dcterms:modified>
</cp:coreProperties>
</file>